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2FC"/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BB7A38A-0DD7-4389-9FEC-FA35D8803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E169D7-D768-4C79-8C6C-7DF15DC29D6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942F5F-7731-4EB3-9485-0A70C427483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124AED-2393-4C9B-929E-F081981B14E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998BB-D888-47EA-80ED-A6370C3D1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CBB2B-7A4C-4636-8274-641E8CB04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9F0DE-3C36-4B2A-BCB3-B5C713776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C1DEE-D9A5-4DEE-BA90-520D9F26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D2216-32EE-4A69-86E5-993680255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D50D7-2093-44DF-8870-7103EA3B5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7C7EB-F298-43DD-A84F-7EB289BAA6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50349-B423-4195-B72F-206A387D4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E1393-1817-46C8-8684-7B3628650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91161-3101-4E28-ACEF-4D17B5CCE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CF711-CEDC-4C19-B716-0739CD843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E577A37-0D9A-4904-9250-764B5C5FF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5" Type="http://schemas.openxmlformats.org/officeDocument/2006/relationships/image" Target="../media/image11.png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slide" Target="slide1.xml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.jpeg"/><Relationship Id="rId10" Type="http://schemas.openxmlformats.org/officeDocument/2006/relationships/image" Target="../media/image18.jpeg"/><Relationship Id="rId4" Type="http://schemas.openxmlformats.org/officeDocument/2006/relationships/slide" Target="slide2.xml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chemeClr val="accent4"/>
          </a:solidFill>
        </p:spPr>
        <p:txBody>
          <a:bodyPr/>
          <a:lstStyle/>
          <a:p>
            <a:pPr eaLnBrk="1" hangingPunct="1"/>
            <a:r>
              <a:rPr lang="en-US" sz="1400" b="1" dirty="0" err="1" smtClean="0">
                <a:solidFill>
                  <a:schemeClr val="bg1"/>
                </a:solidFill>
              </a:rPr>
              <a:t>facebook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Mallory Wallace</a:t>
            </a:r>
            <a:r>
              <a:rPr lang="en-US" sz="1000" dirty="0" smtClean="0"/>
              <a:t> loves teaching Julius Caesar, “Friends, Romans, Countrymen lend me your ears….”</a:t>
            </a:r>
            <a:endParaRPr lang="en-US" sz="14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4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4419600" y="0"/>
            <a:ext cx="1981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Mallory Wallace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Mallory(7)</a:t>
            </a:r>
            <a:endParaRPr lang="en-US" sz="700" dirty="0"/>
          </a:p>
        </p:txBody>
      </p:sp>
      <p:sp>
        <p:nvSpPr>
          <p:cNvPr id="2061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Mallory a message</a:t>
            </a:r>
          </a:p>
        </p:txBody>
      </p:sp>
      <p:sp>
        <p:nvSpPr>
          <p:cNvPr id="2063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Message</a:t>
            </a:r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6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68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69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chemeClr val="bg1"/>
                </a:solidFill>
              </a:rPr>
              <a:t>Share</a:t>
            </a:r>
          </a:p>
        </p:txBody>
      </p:sp>
      <p:sp>
        <p:nvSpPr>
          <p:cNvPr id="207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7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7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TTU, Bearden High ‘04, Knox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April 10, 1986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Depends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Christian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San Diego, CA</a:t>
            </a:r>
          </a:p>
        </p:txBody>
      </p:sp>
      <p:sp>
        <p:nvSpPr>
          <p:cNvPr id="207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9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80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457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Seth</a:t>
            </a:r>
          </a:p>
        </p:txBody>
      </p:sp>
      <p:sp>
        <p:nvSpPr>
          <p:cNvPr id="2081" name="Text Box 45"/>
          <p:cNvSpPr txBox="1">
            <a:spLocks noChangeArrowheads="1"/>
          </p:cNvSpPr>
          <p:nvPr/>
        </p:nvSpPr>
        <p:spPr bwMode="auto">
          <a:xfrm>
            <a:off x="1219200" y="5791200"/>
            <a:ext cx="533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/>
              <a:t>   Cody</a:t>
            </a:r>
          </a:p>
        </p:txBody>
      </p:sp>
      <p:sp>
        <p:nvSpPr>
          <p:cNvPr id="2083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Lauren</a:t>
            </a:r>
            <a:endParaRPr lang="en-US" sz="800" dirty="0"/>
          </a:p>
        </p:txBody>
      </p:sp>
      <p:sp>
        <p:nvSpPr>
          <p:cNvPr id="2085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Lauren</a:t>
            </a:r>
            <a:endParaRPr lang="en-US" sz="800" dirty="0"/>
          </a:p>
        </p:txBody>
      </p:sp>
      <p:sp>
        <p:nvSpPr>
          <p:cNvPr id="2086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Mallory Wallace </a:t>
            </a:r>
            <a:r>
              <a:rPr lang="en-US" sz="900"/>
              <a:t>is preparing for round 2 with the same kids!  Woohoo 2010-2011 school year!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August 9, 2010 </a:t>
            </a:r>
          </a:p>
        </p:txBody>
      </p:sp>
      <p:sp>
        <p:nvSpPr>
          <p:cNvPr id="2087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89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Melissa</a:t>
            </a:r>
            <a:endParaRPr lang="en-US" sz="800" dirty="0"/>
          </a:p>
        </p:txBody>
      </p:sp>
      <p:sp>
        <p:nvSpPr>
          <p:cNvPr id="2090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Seth Pippin to Mallory Wallace </a:t>
            </a:r>
            <a:r>
              <a:rPr lang="en-US" sz="1050" dirty="0"/>
              <a:t>Colts </a:t>
            </a:r>
            <a:r>
              <a:rPr lang="en-US" sz="1050" dirty="0" err="1"/>
              <a:t>Colts</a:t>
            </a:r>
            <a:r>
              <a:rPr lang="en-US" sz="1050" dirty="0"/>
              <a:t> </a:t>
            </a:r>
            <a:r>
              <a:rPr lang="en-US" sz="1050" dirty="0" err="1"/>
              <a:t>Colts</a:t>
            </a:r>
            <a:r>
              <a:rPr lang="en-US" sz="1050" dirty="0"/>
              <a:t> </a:t>
            </a:r>
            <a:r>
              <a:rPr lang="en-US" sz="1050" dirty="0" err="1"/>
              <a:t>Colts</a:t>
            </a:r>
            <a:r>
              <a:rPr lang="en-US" sz="1050" dirty="0"/>
              <a:t>!  </a:t>
            </a:r>
            <a:r>
              <a:rPr lang="en-US" sz="1050" dirty="0" smtClean="0"/>
              <a:t>31 days to NFL!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5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August </a:t>
            </a:r>
            <a:r>
              <a:rPr lang="en-US" sz="800" dirty="0" smtClean="0"/>
              <a:t>2010 </a:t>
            </a:r>
            <a:endParaRPr lang="en-US" sz="800" dirty="0"/>
          </a:p>
        </p:txBody>
      </p:sp>
      <p:sp>
        <p:nvSpPr>
          <p:cNvPr id="2091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Cody Wallace to Mallory Wallace </a:t>
            </a:r>
            <a:r>
              <a:rPr lang="en-US" sz="1050" dirty="0"/>
              <a:t>See you this weekend sis!  Can’t wait!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August  </a:t>
            </a:r>
            <a:r>
              <a:rPr lang="en-US" sz="800" dirty="0" smtClean="0"/>
              <a:t>2010</a:t>
            </a:r>
            <a:endParaRPr lang="en-US" sz="800" dirty="0"/>
          </a:p>
        </p:txBody>
      </p:sp>
      <p:sp>
        <p:nvSpPr>
          <p:cNvPr id="2092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Mallory </a:t>
            </a:r>
            <a:r>
              <a:rPr lang="en-US" sz="1050" dirty="0"/>
              <a:t>Wallace loves </a:t>
            </a:r>
            <a:r>
              <a:rPr lang="en-US" sz="1050" dirty="0" err="1" smtClean="0"/>
              <a:t>Dollywood</a:t>
            </a:r>
            <a:r>
              <a:rPr lang="en-US" sz="1050" dirty="0" smtClean="0"/>
              <a:t>!  </a:t>
            </a:r>
            <a:r>
              <a:rPr lang="en-US" sz="1050" dirty="0"/>
              <a:t>Mystery Mine here I come!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July </a:t>
            </a:r>
            <a:r>
              <a:rPr lang="en-US" sz="800" dirty="0" smtClean="0"/>
              <a:t> </a:t>
            </a:r>
            <a:r>
              <a:rPr lang="en-US" sz="800" dirty="0"/>
              <a:t>2010</a:t>
            </a:r>
          </a:p>
        </p:txBody>
      </p:sp>
      <p:sp>
        <p:nvSpPr>
          <p:cNvPr id="2094" name="Rectangle 77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Mallory Wallace</a:t>
            </a:r>
            <a:r>
              <a:rPr lang="en-US" sz="900" dirty="0"/>
              <a:t> </a:t>
            </a:r>
            <a:r>
              <a:rPr lang="en-US" sz="1050" dirty="0"/>
              <a:t>just completed her first year of teaching!!!!! Such a strange feeling!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May </a:t>
            </a:r>
            <a:r>
              <a:rPr lang="en-US" sz="800" dirty="0" smtClean="0"/>
              <a:t> </a:t>
            </a:r>
            <a:r>
              <a:rPr lang="en-US" sz="800" dirty="0"/>
              <a:t>2010</a:t>
            </a:r>
          </a:p>
        </p:txBody>
      </p:sp>
      <p:pic>
        <p:nvPicPr>
          <p:cNvPr id="2095" name="Picture 57" descr="15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5334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6" name="Picture 58" descr="15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2438400"/>
            <a:ext cx="457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" name="Picture 59" descr="10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3124200"/>
            <a:ext cx="45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8" name="Picture 60" descr="288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5334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" name="Picture 61" descr="15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4495800"/>
            <a:ext cx="457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0" name="Picture 62" descr="102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5334000"/>
            <a:ext cx="381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64" descr="15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181600"/>
            <a:ext cx="457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65" descr="008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" y="5257800"/>
            <a:ext cx="40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 Box 45"/>
          <p:cNvSpPr txBox="1">
            <a:spLocks noChangeArrowheads="1"/>
          </p:cNvSpPr>
          <p:nvPr/>
        </p:nvSpPr>
        <p:spPr bwMode="auto">
          <a:xfrm>
            <a:off x="609600" y="5867400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/>
              <a:t>   </a:t>
            </a:r>
            <a:r>
              <a:rPr lang="en-US" sz="800" dirty="0" smtClean="0"/>
              <a:t>Ashley</a:t>
            </a:r>
            <a:endParaRPr lang="en-US" sz="800" dirty="0"/>
          </a:p>
        </p:txBody>
      </p:sp>
      <p:pic>
        <p:nvPicPr>
          <p:cNvPr id="59" name="Picture 58" descr="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219200" y="6096000"/>
            <a:ext cx="641349" cy="481012"/>
          </a:xfrm>
          <a:prstGeom prst="rect">
            <a:avLst/>
          </a:prstGeom>
        </p:spPr>
      </p:pic>
      <p:pic>
        <p:nvPicPr>
          <p:cNvPr id="2104" name="Picture 5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9600" y="6096000"/>
            <a:ext cx="61024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5" name="Picture 5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152400" y="6096000"/>
            <a:ext cx="443970" cy="55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75"/>
          <p:cNvSpPr>
            <a:spLocks noChangeArrowheads="1"/>
          </p:cNvSpPr>
          <p:nvPr/>
        </p:nvSpPr>
        <p:spPr bwMode="auto">
          <a:xfrm>
            <a:off x="26670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Mallory Wallace </a:t>
            </a:r>
            <a:r>
              <a:rPr lang="en-US" sz="1050" dirty="0" smtClean="0"/>
              <a:t>has graduated college!  Wait, what?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May 2009 </a:t>
            </a:r>
            <a:endParaRPr lang="en-US" sz="800" dirty="0"/>
          </a:p>
        </p:txBody>
      </p:sp>
      <p:pic>
        <p:nvPicPr>
          <p:cNvPr id="64" name="Picture 64" descr="15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791200"/>
            <a:ext cx="457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64" descr="09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33600" y="3810000"/>
            <a:ext cx="457200" cy="609600"/>
          </a:xfrm>
          <a:prstGeom prst="rect">
            <a:avLst/>
          </a:prstGeom>
        </p:spPr>
      </p:pic>
      <p:pic>
        <p:nvPicPr>
          <p:cNvPr id="2107" name="Picture 5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76575" y="3419475"/>
            <a:ext cx="28765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3080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3081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Mallory Wallace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Mallory (7)</a:t>
            </a:r>
            <a:endParaRPr lang="en-US" sz="700" dirty="0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Mallory </a:t>
            </a:r>
            <a:r>
              <a:rPr lang="en-US" sz="700" dirty="0"/>
              <a:t>a message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3095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TTU, Bearden High ’04, Knox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April 10, 1986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Depends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Christian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San Diego, CA </a:t>
            </a:r>
            <a:endParaRPr lang="en-US" sz="800" dirty="0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2133600" y="1828800"/>
            <a:ext cx="35052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</a:t>
            </a:r>
            <a:r>
              <a:rPr lang="en-US" sz="800" dirty="0" smtClean="0"/>
              <a:t> TTU, Bearden High ‘04, Knoxville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</a:t>
            </a:r>
            <a:r>
              <a:rPr lang="en-US" sz="800" dirty="0" smtClean="0"/>
              <a:t>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April 10, 1986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San Diego, CA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</a:t>
            </a:r>
            <a:r>
              <a:rPr lang="en-US" sz="800" dirty="0" smtClean="0"/>
              <a:t>In a Relationship with </a:t>
            </a:r>
            <a:r>
              <a:rPr lang="en-US" sz="800" dirty="0">
                <a:solidFill>
                  <a:schemeClr val="accent2"/>
                </a:solidFill>
              </a:rPr>
              <a:t> </a:t>
            </a:r>
            <a:r>
              <a:rPr lang="en-US" sz="800" dirty="0" smtClean="0">
                <a:solidFill>
                  <a:schemeClr val="accent2"/>
                </a:solidFill>
              </a:rPr>
              <a:t>Seth Pippin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Depends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Christian </a:t>
            </a:r>
            <a:endParaRPr lang="en-US" sz="800" dirty="0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572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Reading,  Working Out, Grading Papers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Ice Skating, Music, Travel,  Glee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Audio A, Glee, Garth Brooks, Dave Barnes, to many to name! </a:t>
            </a: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Movies:</a:t>
            </a:r>
            <a:r>
              <a:rPr lang="en-US" sz="800" dirty="0"/>
              <a:t>                </a:t>
            </a:r>
            <a:r>
              <a:rPr lang="en-US" sz="800" dirty="0" smtClean="0"/>
              <a:t>10 Things I Hate </a:t>
            </a:r>
            <a:r>
              <a:rPr lang="en-US" sz="800" dirty="0"/>
              <a:t>A</a:t>
            </a:r>
            <a:r>
              <a:rPr lang="en-US" sz="800" dirty="0" smtClean="0"/>
              <a:t>bout </a:t>
            </a:r>
            <a:r>
              <a:rPr lang="en-US" sz="800" dirty="0"/>
              <a:t>Y</a:t>
            </a:r>
            <a:r>
              <a:rPr lang="en-US" sz="800" dirty="0" smtClean="0"/>
              <a:t>ou,  Singing in the Rain, Baby Mama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 smtClean="0"/>
              <a:t>Glee, House, CSI, NCIS 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</a:t>
            </a:r>
            <a:r>
              <a:rPr lang="en-US" sz="800" dirty="0" smtClean="0"/>
              <a:t>  Pride and Prejudice, Maximum Ride,  Respectable Sins, Narnia,       </a:t>
            </a:r>
            <a:r>
              <a:rPr lang="en-US" sz="800" dirty="0"/>
              <a:t>	           </a:t>
            </a:r>
            <a:r>
              <a:rPr lang="en-US" sz="800" dirty="0" smtClean="0"/>
              <a:t>Nightlight</a:t>
            </a:r>
            <a:endParaRPr lang="en-US" sz="800" dirty="0"/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accent2"/>
                </a:solidFill>
              </a:rPr>
              <a:t>The Family</a:t>
            </a:r>
          </a:p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9906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Those  friends of mine!</a:t>
            </a:r>
            <a:endParaRPr lang="en-US" sz="800" dirty="0">
              <a:solidFill>
                <a:schemeClr val="accent2"/>
              </a:solidFill>
            </a:endParaRPr>
          </a:p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/>
              <a:t>4201 Crosby Drive, Knoxville TN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</a:t>
            </a:r>
            <a:r>
              <a:rPr lang="en-US" sz="800" dirty="0" smtClean="0"/>
              <a:t>(865)  776 - 2781</a:t>
            </a:r>
            <a:endParaRPr lang="en-US" sz="800" dirty="0"/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1828800" y="6096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Mallory Wallace</a:t>
            </a:r>
            <a:r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loves teaching Julius Caesar, “Friends, Romans, Countrymen lend me your ears….”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" name="Picture 45" descr="0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257799"/>
            <a:ext cx="914400" cy="784219"/>
          </a:xfrm>
          <a:prstGeom prst="rect">
            <a:avLst/>
          </a:prstGeom>
        </p:spPr>
      </p:pic>
      <p:pic>
        <p:nvPicPr>
          <p:cNvPr id="47" name="Picture 46" descr="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6019800"/>
            <a:ext cx="914400" cy="685800"/>
          </a:xfrm>
          <a:prstGeom prst="rect">
            <a:avLst/>
          </a:prstGeom>
        </p:spPr>
      </p:pic>
      <p:pic>
        <p:nvPicPr>
          <p:cNvPr id="48" name="Picture 57" descr="158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5334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48768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Mallory Wallace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4109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10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11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4112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4113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14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115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Mallory 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4116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133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Mallory’s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4117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4118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Those friends of mine!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5 photos</a:t>
            </a:r>
            <a:endParaRPr lang="en-US" sz="800" dirty="0"/>
          </a:p>
        </p:txBody>
      </p:sp>
      <p:sp>
        <p:nvSpPr>
          <p:cNvPr id="4119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sp>
        <p:nvSpPr>
          <p:cNvPr id="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6096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Mallory Wallace</a:t>
            </a:r>
            <a:r>
              <a:rPr lang="en-US" sz="1000" dirty="0" smtClean="0"/>
              <a:t> loves teaching Julius Caesar, “Friends, Romans, Countrymen lend me your ears….”</a:t>
            </a:r>
            <a:endParaRPr lang="en-US" sz="1400" dirty="0" smtClean="0"/>
          </a:p>
        </p:txBody>
      </p:sp>
      <p:pic>
        <p:nvPicPr>
          <p:cNvPr id="37" name="Picture 57" descr="15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1000"/>
            <a:ext cx="762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57" descr="15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5029200"/>
            <a:ext cx="91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0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" y="5029200"/>
            <a:ext cx="1219200" cy="1045625"/>
          </a:xfrm>
          <a:prstGeom prst="rect">
            <a:avLst/>
          </a:prstGeom>
        </p:spPr>
      </p:pic>
      <p:pic>
        <p:nvPicPr>
          <p:cNvPr id="40" name="Picture 39" descr="00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57400" y="5105400"/>
            <a:ext cx="1244600" cy="933450"/>
          </a:xfrm>
          <a:prstGeom prst="rect">
            <a:avLst/>
          </a:prstGeom>
        </p:spPr>
      </p:pic>
      <p:pic>
        <p:nvPicPr>
          <p:cNvPr id="41" name="Picture 40" descr="0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38400" y="3429000"/>
            <a:ext cx="1524000" cy="1143000"/>
          </a:xfrm>
          <a:prstGeom prst="rect">
            <a:avLst/>
          </a:prstGeom>
        </p:spPr>
      </p:pic>
      <p:pic>
        <p:nvPicPr>
          <p:cNvPr id="42" name="Picture 41" descr="03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5400000">
            <a:off x="428625" y="2009775"/>
            <a:ext cx="1543050" cy="1028700"/>
          </a:xfrm>
          <a:prstGeom prst="rect">
            <a:avLst/>
          </a:prstGeom>
        </p:spPr>
      </p:pic>
      <p:pic>
        <p:nvPicPr>
          <p:cNvPr id="43" name="Picture 42" descr="04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5800" y="3429000"/>
            <a:ext cx="1549400" cy="1162050"/>
          </a:xfrm>
          <a:prstGeom prst="rect">
            <a:avLst/>
          </a:prstGeom>
        </p:spPr>
      </p:pic>
      <p:pic>
        <p:nvPicPr>
          <p:cNvPr id="44" name="Picture 43" descr="oldfolk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657600" y="1981200"/>
            <a:ext cx="1524000" cy="1143000"/>
          </a:xfrm>
          <a:prstGeom prst="rect">
            <a:avLst/>
          </a:prstGeom>
        </p:spPr>
      </p:pic>
      <p:pic>
        <p:nvPicPr>
          <p:cNvPr id="45" name="Picture 44" descr="3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981200" y="1981200"/>
            <a:ext cx="1524000" cy="1143001"/>
          </a:xfrm>
          <a:prstGeom prst="rect">
            <a:avLst/>
          </a:prstGeom>
        </p:spPr>
      </p:pic>
      <p:pic>
        <p:nvPicPr>
          <p:cNvPr id="46" name="Picture 45" descr="colt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334000" y="1981200"/>
            <a:ext cx="1524000" cy="1143000"/>
          </a:xfrm>
          <a:prstGeom prst="rect">
            <a:avLst/>
          </a:prstGeom>
        </p:spPr>
      </p:pic>
      <p:pic>
        <p:nvPicPr>
          <p:cNvPr id="47" name="Picture 46" descr="haha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191000" y="3429000"/>
            <a:ext cx="1599914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</TotalTime>
  <Words>336</Words>
  <Application>Microsoft Office PowerPoint</Application>
  <PresentationFormat>On-screen Show (4:3)</PresentationFormat>
  <Paragraphs>121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Mallory June</cp:lastModifiedBy>
  <cp:revision>35</cp:revision>
  <dcterms:created xsi:type="dcterms:W3CDTF">2009-03-30T18:09:43Z</dcterms:created>
  <dcterms:modified xsi:type="dcterms:W3CDTF">2010-09-04T16:09:12Z</dcterms:modified>
</cp:coreProperties>
</file>